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34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6" r:id="rId36"/>
    <p:sldId id="337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A4E5B0-495F-4967-9E2D-15E821B8D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C896CD-244E-43CD-8688-E677481CB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F664A9-32EC-48E2-A767-C0B04815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594C2B-7E84-4272-85C0-62890D60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4E3EE1-17B9-4276-80FB-C7FBA808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9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7E584E-D228-449C-B4B1-DE43A00E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1565587-8A95-44FB-ACD3-41B248B9F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81C908-9774-4CED-B54E-09B875A1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091E9-BAF7-4837-9A15-9F07C00A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4C469E-42F2-47B9-9EC5-F713838B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6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01104F8-05DF-4459-A418-5D2E6122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9170355-7094-4841-8045-3AC26C48F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886FDA-433E-440E-85A0-69EA3DB7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E5263F-5321-4FA9-8D39-EAB824D6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268F77-F431-44A1-A4FD-6DB3DFD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69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D90549-0AEC-42A4-82DE-B9063F96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E84A2B-5F5F-401A-BA7F-FA5A891E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15FA8F-280E-4594-9C03-AA8E9EE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616F2E-7058-462D-A796-4F09229C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A0802A-EFA4-4062-8D63-7E4ADF62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8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FFC89-8C73-4FAE-8871-96B6B7CF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0A3974-3737-45ED-A179-4EE1B0E5A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B2CEEB-E5B6-44DA-8F29-FE51CB72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6520CE-11E1-460B-9F60-ACC7A8D3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4B63FC-28F7-4E48-A9D1-EB7ED6D9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29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5044A8-A7C8-4239-9DA3-9E629BEA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6AF28-2753-427E-848E-CE0189DCA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D0F632-015B-478F-A72D-7F6E722C9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1C7544-601B-4045-BB55-CEB4C002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FC8570-153D-4F2A-A0D6-4D39036B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E30162-8439-4FCE-8C2D-A5E04984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14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CA021-BCE1-45CC-B9ED-9C80D968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C5E9B5-7649-4EAF-9457-07E5EADD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3D7175-26A5-44AA-993C-B1878BB6A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BE9713A-9C72-4858-97E1-E88A31B04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1EFCE4E-B9D6-4332-8F7F-3BEC3243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64D5316-A8AE-45AB-BD88-A0732265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182FA68-CF38-4BF4-8971-E7DD093D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D065CC5-60F6-4238-81C8-DF7686D5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77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D1B28D-3788-4B3F-86B3-39240681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FE9488F-148E-4184-B231-F1891B73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50866B-F5F5-4FB8-90A5-3992D203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BA324D-70B8-4DB9-B14F-4EEF5797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AF1880-6C1E-4DDB-A2CC-FBDD86F5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7146C2F-D708-4190-B249-46E8C4D2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064895-2984-4364-9B01-39BB9830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49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9A6012-E47B-4C47-98E9-906CB215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3914A2-C749-4125-B547-C23170D9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79F1FC-D14C-4293-AFE4-2B63968F0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DE07671-E949-461C-B305-29452FA5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A84B40-7B79-42DC-B85A-FFFBAE85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DCA49A-7CDD-4A53-BDA0-F6B9A85B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27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30CC4-E9CF-4D64-99CA-FE82D83B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6237DD-DD13-4E0B-B56B-21F5F245C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708B654-C205-41B3-939C-340C9B7C8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1C1F8D-2C3B-4497-A627-C1B5422C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0D720D-151C-415E-A755-AB596779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939915-9961-4F66-BA6A-71271790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7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ABAD948-30AB-45BF-9263-AC1F203E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1C03C8-A5DF-413C-A027-7A1E2A59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967486-0E31-4053-94B7-4ED038504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103F-A2A0-4AD9-9D26-0495591F93FE}" type="datetimeFigureOut">
              <a:rPr lang="tr-TR" smtClean="0"/>
              <a:t>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EFA05-97C0-4D5F-B37A-ED24F07A4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A1DBAB-5774-4EF4-BF57-444740C8A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9562-1A4C-49CD-ADBE-C9FF13DA7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4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EAA917-221C-4B68-95D1-085C8A40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7" y="1007164"/>
            <a:ext cx="9236765" cy="49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97259C8-35D9-478A-80FA-C7EEA216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742121"/>
            <a:ext cx="10774017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0E58334-1B35-460A-B7E7-4A904BEE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795130"/>
            <a:ext cx="10323443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4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BCA2262-A5AC-48A5-B972-B8D6693D8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675861"/>
            <a:ext cx="10508973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5DD5CE-23AD-4306-B901-9E3DF925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1007165"/>
            <a:ext cx="10535478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3571A99-3E1D-44A8-966D-C70136C14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795131"/>
            <a:ext cx="10296939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0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A1D35A3-2408-4A49-B57B-C78C8FD3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728870"/>
            <a:ext cx="10628244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C4CFF12-ED61-4879-8ECE-D6EFB60B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33669"/>
            <a:ext cx="10363199" cy="23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4A8D15-D151-4DE8-A0FA-EE9B079A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689113"/>
            <a:ext cx="10455966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6DDCD12-D1FF-4803-A778-EC18A8C8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808383"/>
            <a:ext cx="10363200" cy="108667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56EA382-5B66-40AF-A2F7-DD21A7DD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3" y="1762539"/>
            <a:ext cx="10296940" cy="4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4023254-F34F-4542-830F-DADE6D6F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69843"/>
            <a:ext cx="10588487" cy="225287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15524A7-DB4C-4642-AC45-50E3074E2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83" y="2981739"/>
            <a:ext cx="10416208" cy="33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9D10DB4-B3F2-4F7B-9CCD-9D673302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571101"/>
            <a:ext cx="9501808" cy="618750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71CD067-7D89-4EDC-AA50-E99DD56C7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755375"/>
            <a:ext cx="4585252" cy="17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9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7C3C7A1-E0C9-47B6-8EF6-154D4336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556591"/>
            <a:ext cx="10588487" cy="188180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C833866-5315-4A29-8557-A61464D0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9" y="2438400"/>
            <a:ext cx="10588487" cy="2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5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BAC8909-F43E-4142-922B-70163287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795130"/>
            <a:ext cx="10230677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1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8BE7ACA-A74D-4E7E-8CAF-631FA3DF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8" y="768627"/>
            <a:ext cx="10111408" cy="49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7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F25D40F-8E21-4475-83C5-6C6CF3A1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781879"/>
            <a:ext cx="10508974" cy="304799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7CAF513-48FE-421A-8CDC-A31817FF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1" y="3723861"/>
            <a:ext cx="10469218" cy="27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28FC81F-603C-4957-89B2-415732E3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586408"/>
            <a:ext cx="10614991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8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8AB29DA-3483-4AC8-973D-04CA8F23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689113"/>
            <a:ext cx="10959548" cy="381636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B9917D1-1B22-4087-BD2D-252170BE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" y="4505474"/>
            <a:ext cx="10813773" cy="23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36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3DAD4E2-EBE3-4B62-9B5E-E4117AAD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702365"/>
            <a:ext cx="10800522" cy="36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75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7EA60E4-8301-44DC-A951-1DAE367C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901148"/>
            <a:ext cx="10442713" cy="3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4684333-739A-4FDD-B186-DBF4FD0B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609600"/>
            <a:ext cx="10840279" cy="251791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D3D2C17-0A10-4BBA-9524-DCDB0678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1" y="2994991"/>
            <a:ext cx="10495721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6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6D0543C-1155-4964-A84A-5AD2735C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702366"/>
            <a:ext cx="10933044" cy="336605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5C9B0E9-1061-474D-80A8-597E8063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" y="4068418"/>
            <a:ext cx="10469218" cy="22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2FCAB96-B470-4B24-94A4-A596B149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583096"/>
            <a:ext cx="6069495" cy="75537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00E8714-9657-452F-B935-0AFC16C9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1736035"/>
            <a:ext cx="9143283" cy="190831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A49B3B2-A52D-41C4-8E28-76551B93C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96" y="4041914"/>
            <a:ext cx="9143283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1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1239A5D-A637-417F-8348-12DFD47E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715617"/>
            <a:ext cx="10389704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1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8C5932-58AA-48C6-ADA7-429C734C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768626"/>
            <a:ext cx="10774018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9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20C6E3-B15F-424B-A11B-41FFE556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781878"/>
            <a:ext cx="11131825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0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DC815C1-DF6F-4C67-93F5-C93CC25C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8" y="781878"/>
            <a:ext cx="10721009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2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5387668-8C81-4FD7-8CA5-01B037CC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649357"/>
            <a:ext cx="10667999" cy="359133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425256E-0427-42B4-AD9D-3E055F4C4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4121425"/>
            <a:ext cx="10323443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2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7971047-56E9-4098-A0C8-4F830895F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689113"/>
            <a:ext cx="10654747" cy="5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4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7F41C72-2AA6-4165-B829-FB1BD17E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7" y="662609"/>
            <a:ext cx="10045146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BE85E22-2AC6-40E4-B6EE-61A70152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715617"/>
            <a:ext cx="10561982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02EE49C-49DF-4259-ADAA-03350671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622852"/>
            <a:ext cx="10336695" cy="5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3736F4B-740B-4875-9F18-69809686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927653"/>
            <a:ext cx="10376451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C7C359D-4117-4382-8887-DBEB5548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742122"/>
            <a:ext cx="11158330" cy="56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9429F1-1EFA-40D7-8D43-3F875859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702365"/>
            <a:ext cx="10933044" cy="57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E61399D-645C-4EEA-89B5-A8A45BE1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781878"/>
            <a:ext cx="10137913" cy="467801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DB49E9A-8453-4362-AC91-CFB54E67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29" y="5062331"/>
            <a:ext cx="9925879" cy="5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Geniş ekran</PresentationFormat>
  <Paragraphs>0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39</cp:revision>
  <dcterms:created xsi:type="dcterms:W3CDTF">2020-11-16T21:03:18Z</dcterms:created>
  <dcterms:modified xsi:type="dcterms:W3CDTF">2020-12-05T19:44:34Z</dcterms:modified>
</cp:coreProperties>
</file>